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les nouveaux cas de paludisme, est +collecté mensuellement, nous pouvons afficher ces données pour +chaque mois de +collecte ou nous pouvons additionner ces +données pour les +afficher par +trimestre, +semestriel ou +annuel. Cependant, nous ne serions pas en mesure +de montrer ces données mensuelles par +semaine, car le niveau de collecte le plus bas est par mois. Il ne peut donc pas être désagrégé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réfèrent à une +spécifique et définie période de temps.</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des données, +analysez des données au fil du temps ou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voyons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beaucoup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Délai</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Trimestrielle</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Trimestrielle</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Trimestrielle</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a:t>
            </a:r>
            <a:r>
              <a:rPr dirty="0" lang="nb-NO" sz="2400">
                <a:solidFill>
                  <a:schemeClr val="tx1"/>
                </a:solidFill>
                <a:latin charset="-79" pitchFamily="2" typeface="Rubik"/>
                <a:cs charset="-79" pitchFamily="2" typeface="Rubik"/>
              </a:rPr>
              <a:t>6</a:t>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L'usage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Délai</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